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34FB95-E7E5-CC7D-C65B-1030412C8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8907D-CA95-F545-B541-A7074EAA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E99B4-0FD5-104F-B2B5-729F17AA4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E143-2C64-944E-BFB2-DC111A33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898B-6506-0B44-BFF7-C5D25787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1BF9-8D9D-7442-B467-AD375D12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7EE3-BD30-8141-B341-1DAD0F85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3CD18-5AC6-B44B-953A-A18CD5103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F980A-8291-B046-B398-BE474FF2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19EE-5E33-AB4D-9E6F-BC97F7F6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EF947-60E3-B343-A090-E4C09B20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C31D-F113-6041-A912-8F7B4AB4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AEF0-E398-3C48-B4A9-91EA67D5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ABAC-D244-8C41-95C5-677D550C1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B8476-F23D-8544-8F2A-A0F9D316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E21E3-F504-5244-B46A-1A328067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99F4-A19A-A342-A84A-DE75AFE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F21BA-F1CE-4446-8ACC-00A6E92AC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744C8-5575-634D-B58E-5022EBDB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8E55-0F66-0844-911D-4D4F5F13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928EA-8BA5-A342-821F-A0558686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5AC5-101C-F148-B53F-98E8739E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DF8035-A673-9492-150C-1DC601E2E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23C0-462C-E743-B9B5-874BAA48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10BD-A12A-D34A-A419-9671C7C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C816-01BE-7745-8070-BA5AAF9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F7CA-6FE9-D74F-8F72-BC2B385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A429-069A-4E41-8514-D711C8CC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23C0-462C-E743-B9B5-874BAA48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10BD-A12A-D34A-A419-9671C7C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C816-01BE-7745-8070-BA5AAF9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F7CA-6FE9-D74F-8F72-BC2B385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A3DC-3A42-824E-B77A-3C1C6CB7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4476-4258-7A46-8DE7-E5A07BEA7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025F-7C13-A742-A241-31606AB6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9E66-7E02-2B49-97EB-3CA218E0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094E6-C58F-4A44-945F-8CC4BC1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2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8AE1-9DD7-5B45-AE2A-327F2C79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FF27-1665-5449-A5FD-73CEBD29E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CA48C-27CD-C64D-918F-45D58D64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84BE7-7D4E-694A-BBA1-C44FE922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CB616-E034-2D40-B1B5-0CE5AB35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FBF42-D116-7F42-9C7F-BC2363F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B26B-ED8B-9E44-81AF-52192A04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218BC-50DC-664A-874B-D309B0A9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B5BB-42AD-0649-BE4A-E478012A1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5A122-68E5-814D-81D6-DF4BBAA35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127FC-3E53-864E-8A63-2C10767E0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CBF56-9634-9E4C-8BD1-19E642E5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EC620-5800-6A4C-8EAF-1DD0D17B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640C-C07E-D048-A352-BF594B2D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C5EE-82E4-BF47-BCAC-8D28C862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54C05-5617-6847-B571-13ECC44C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4482-B986-4649-A5C2-6D0D6BA2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678DF-D839-0047-9F09-A2166D1D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295F6-4FA5-374B-BB20-AFDFE184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2AA44-C957-2D48-B45A-8056808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E7CB1-63E6-454B-9D12-2147C0C9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19BF-1DFD-2848-90C6-0C6D557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E914-921F-774E-A329-5D08B64A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BB4A0-4822-E342-B02F-C3B78003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758F6-2686-8542-9B12-E29BFDC3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9335B-4298-C14C-BDE7-6C104ED9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18BD2-D216-3542-973B-A7018C65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004076-B37E-0630-539C-BC876A6E10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84219-454C-D846-BCAD-3A37C241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B7D8-2D97-C640-A2B8-49358024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2BBA-4590-E847-A127-5EBA8A2CF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7016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5417-AE08-704D-9D73-4B9A4344A35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41E21-8A33-A546-997E-B8BF822C0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7016"/>
            <a:ext cx="41148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C030-6CCF-014E-B261-67BCE5F15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7016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7C7CB92-83DC-47A8-949D-42334378D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BDC4D9-70B9-4766-8B5F-64B706035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0C16F3-73D6-A7A4-6095-6CE5F5A42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00FC-D5E8-F8A7-A7AE-BE1C98B5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4553-34E3-7D98-9108-6EA3EBB1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06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2024-01-04T12:37:38Z</dcterms:created>
  <dcterms:modified xsi:type="dcterms:W3CDTF">2024-01-04T12:38:21Z</dcterms:modified>
</cp:coreProperties>
</file>